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0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EB94B-5694-4121-BA4E-9BFAF2D069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B9CB6F-72F3-4766-9254-186172D60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8A2E4-3B00-4E11-9F95-11571F0C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2BFCA-D45C-4AE8-B8D8-522DA881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6E28C-E080-44D6-AEE3-1D0527CDE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598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5B73C-7215-4E6E-B191-399F63EF4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A171BB-F195-44A8-9E35-B280D958D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F1DDD-929D-4223-A232-0CAAAA89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1F1C9-7F42-4AF2-8A43-595F0BA8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56F99-C232-4755-A905-3434B45C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73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A2BDE-7A01-45F1-9FAF-320B04851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9D0A16-F87E-4F7B-A56B-924FDF2E0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74DB6-9736-421E-BC10-8E850B73C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7760B-57A3-4C16-8B6B-323179644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827C7-BEC9-4C8A-8852-33234791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948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9228-85B1-4DB3-B936-C0132A746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07FC0-AD6B-41EB-A37A-40DCCB172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B364-2E65-4648-B4BD-89A5E4704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5AD1C-BA3E-4A08-9939-D210BAD8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1BB50-00C7-4CF5-99AD-48BFDCC5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6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8114-E569-49F1-BEB9-41DC3323B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747D4-5578-42FA-ADB2-4FE6EE312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B8379-D6D5-4471-BDB9-EED57EEB4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6FF39-2393-4A06-AB19-AB32D5F9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1C01D-4633-4682-9D55-553859307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1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79BE-650B-427B-AB3A-E81C53EE9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50286-80E5-49A2-AB6E-6D5AB3905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409D9-B17C-4D70-BF5B-96203E240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5BF5F-5264-4AD9-A930-2CBDFCA0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C1983-27CC-477D-9668-C0177708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937A0-B6CC-4BEF-9E2F-320FBFEE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819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EC3F-7211-4374-98FB-E74B457D4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D801E-DAC0-4ED7-BD81-409E09EE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4D872-4B19-47E8-842A-10BCA863C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7B095-6030-40E1-946B-711D04F77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ABBD0-44B9-43E7-97CE-FE19302FA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44215D-10B4-412A-A622-1808F740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6D1B23-838B-4B97-8911-2F7E01C9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703A2-4FAE-4F88-B7A5-02753B35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83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84802-BA78-498E-99A1-08A3CED6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AD58A-460C-4053-A482-753075B6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6422B-A7F5-454B-A5DD-3C745E17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3E3BC-4860-40B8-A7C0-B47A0351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808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15906-C807-4363-8E0E-6C4B66A76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3FF54B-7643-49D3-AB3B-C8F1A833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82371-00ED-4F33-9097-351D42436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38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2BF7-E226-4D9F-9260-CE4925D9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F9112-E7D6-4FE8-9686-943081356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28538-F69E-4D75-8A64-7B5335D2D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30F02-749F-4E7E-A6CC-CE08174C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00B88-0234-4331-8662-C2365A1C0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96779-01C5-4E2D-BBDD-F9604C77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454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BD7FA-536A-443A-9673-C7D016269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2127E-3011-4FA5-A854-9841AB345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944E5E-0379-4885-8C3C-7FE974141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A7AC6-9183-4076-A956-C30027BAD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64034-5AF3-4C0D-99EB-5D141522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997E6-C499-4103-B7CB-5742C95C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147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376E4A-E49F-4686-BC2B-AE00505E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CE3144-0D07-4EC8-A573-58EEF498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6720-0CF1-449C-A71A-D4E590E08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E06BF-0785-4C1B-92BB-A5EB4C3F16E5}" type="datetimeFigureOut">
              <a:rPr lang="en-AU" smtClean="0"/>
              <a:t>22/01/2024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829AF-5B7A-40E8-A558-0EB1C9E38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0DBF-6EA9-4331-AF2F-4640CEA46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0D9B-49D9-4921-A498-46D6C93EC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453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pngimg.com/png/22955-water-drop-transparent-imag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00B050"/>
          </a:fgClr>
          <a:bgClr>
            <a:srgbClr val="92D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184">
            <a:extLst>
              <a:ext uri="{FF2B5EF4-FFF2-40B4-BE49-F238E27FC236}">
                <a16:creationId xmlns:a16="http://schemas.microsoft.com/office/drawing/2014/main" id="{79D6BC3C-2CD8-4997-98EA-8D58AD48B12C}"/>
              </a:ext>
            </a:extLst>
          </p:cNvPr>
          <p:cNvSpPr/>
          <p:nvPr/>
        </p:nvSpPr>
        <p:spPr>
          <a:xfrm>
            <a:off x="5592377" y="3485923"/>
            <a:ext cx="532839" cy="2922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>
                <a:latin typeface="RLFont Black" panose="020B0A04040201010104" pitchFamily="34" charset="0"/>
                <a:ea typeface="RLFont Black" panose="020B0A04040201010104" pitchFamily="34" charset="0"/>
              </a:rPr>
              <a:t>TC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597EB5-A5C4-4B71-B79A-3BEC2C803C8F}"/>
              </a:ext>
            </a:extLst>
          </p:cNvPr>
          <p:cNvSpPr txBox="1"/>
          <p:nvPr/>
        </p:nvSpPr>
        <p:spPr>
          <a:xfrm>
            <a:off x="0" y="1978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2024 JSC SOUTHERN CONFERENCE- JUBILEE PARK, WAGGA WAGGA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2C4CC836-9C5F-4092-8D5D-AB1B0FC246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052" y="3476303"/>
            <a:ext cx="171961" cy="227262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613E0D0-BAB7-46D4-82CE-BC29C2F02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142" y="3390795"/>
            <a:ext cx="171010" cy="171010"/>
          </a:xfrm>
          <a:prstGeom prst="rect">
            <a:avLst/>
          </a:prstGeom>
        </p:spPr>
      </p:pic>
      <p:sp>
        <p:nvSpPr>
          <p:cNvPr id="114" name="Rectangle 113">
            <a:extLst>
              <a:ext uri="{FF2B5EF4-FFF2-40B4-BE49-F238E27FC236}">
                <a16:creationId xmlns:a16="http://schemas.microsoft.com/office/drawing/2014/main" id="{A52B1AC4-DAD1-4A22-AEC0-23BCE3C0250D}"/>
              </a:ext>
            </a:extLst>
          </p:cNvPr>
          <p:cNvSpPr/>
          <p:nvPr/>
        </p:nvSpPr>
        <p:spPr>
          <a:xfrm rot="16200000">
            <a:off x="5568213" y="2693829"/>
            <a:ext cx="552630" cy="28008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latin typeface="RLFont Black" panose="020B0A04040201010104" pitchFamily="34" charset="0"/>
                <a:ea typeface="RLFont Black" panose="020B0A04040201010104" pitchFamily="34" charset="0"/>
              </a:rPr>
              <a:t>Referees</a:t>
            </a:r>
            <a:endParaRPr lang="en-AU" sz="800" dirty="0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pic>
        <p:nvPicPr>
          <p:cNvPr id="115" name="Picture 2" descr="First Aid Icon 256x256 png">
            <a:extLst>
              <a:ext uri="{FF2B5EF4-FFF2-40B4-BE49-F238E27FC236}">
                <a16:creationId xmlns:a16="http://schemas.microsoft.com/office/drawing/2014/main" id="{AFFC4AF0-2C81-46CC-B8FA-AA8F0823A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58" y="3102115"/>
            <a:ext cx="236033" cy="23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C487EEEB-21F9-485B-BE82-54250F08F903}"/>
              </a:ext>
            </a:extLst>
          </p:cNvPr>
          <p:cNvSpPr/>
          <p:nvPr/>
        </p:nvSpPr>
        <p:spPr>
          <a:xfrm>
            <a:off x="9453714" y="1671507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63E7C7-A356-4E3F-9657-7A65F1857F4B}"/>
              </a:ext>
            </a:extLst>
          </p:cNvPr>
          <p:cNvSpPr/>
          <p:nvPr/>
        </p:nvSpPr>
        <p:spPr>
          <a:xfrm rot="16200000">
            <a:off x="7578855" y="1745977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39D0B3-754E-4E86-802B-92E68A4809BE}"/>
              </a:ext>
            </a:extLst>
          </p:cNvPr>
          <p:cNvSpPr/>
          <p:nvPr/>
        </p:nvSpPr>
        <p:spPr>
          <a:xfrm rot="16200000">
            <a:off x="6992716" y="1746985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3847412-9308-4181-A5BB-F600D6AB84A1}"/>
              </a:ext>
            </a:extLst>
          </p:cNvPr>
          <p:cNvSpPr/>
          <p:nvPr/>
        </p:nvSpPr>
        <p:spPr>
          <a:xfrm rot="16200000">
            <a:off x="8164994" y="1745977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F13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6F1C6A-A231-49F0-8855-F449E70069C4}"/>
              </a:ext>
            </a:extLst>
          </p:cNvPr>
          <p:cNvSpPr/>
          <p:nvPr/>
        </p:nvSpPr>
        <p:spPr>
          <a:xfrm rot="16200000">
            <a:off x="8751133" y="1745977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03AFD33-D586-4E7F-9DEF-392C41C76A75}"/>
              </a:ext>
            </a:extLst>
          </p:cNvPr>
          <p:cNvSpPr/>
          <p:nvPr/>
        </p:nvSpPr>
        <p:spPr>
          <a:xfrm rot="16200000">
            <a:off x="7803479" y="2055380"/>
            <a:ext cx="423295" cy="3003247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P1 VIP Only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0DF674E5-A2C1-48F0-91C3-0E1F3AC2C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752" y="3136559"/>
            <a:ext cx="2278654" cy="2278654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8C9EEA4E-24A8-4F94-8DC5-DDEDA445EA0C}"/>
              </a:ext>
            </a:extLst>
          </p:cNvPr>
          <p:cNvSpPr/>
          <p:nvPr/>
        </p:nvSpPr>
        <p:spPr>
          <a:xfrm>
            <a:off x="9457675" y="2229916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F16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8DC65C8-9B17-448A-94AD-FAA4ED807A2C}"/>
              </a:ext>
            </a:extLst>
          </p:cNvPr>
          <p:cNvSpPr/>
          <p:nvPr/>
        </p:nvSpPr>
        <p:spPr>
          <a:xfrm rot="16200000">
            <a:off x="6404252" y="1737912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F10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A2E9FD1-D51D-4D31-86FC-122DB34D9341}"/>
              </a:ext>
            </a:extLst>
          </p:cNvPr>
          <p:cNvGrpSpPr/>
          <p:nvPr/>
        </p:nvGrpSpPr>
        <p:grpSpPr>
          <a:xfrm>
            <a:off x="2092089" y="1651342"/>
            <a:ext cx="1536348" cy="913552"/>
            <a:chOff x="2381788" y="1723495"/>
            <a:chExt cx="2100026" cy="123348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3A4EF63-FCFB-4345-8033-EF1CEE5B27DA}"/>
                </a:ext>
              </a:extLst>
            </p:cNvPr>
            <p:cNvSpPr/>
            <p:nvPr/>
          </p:nvSpPr>
          <p:spPr>
            <a:xfrm>
              <a:off x="2383450" y="1726448"/>
              <a:ext cx="984164" cy="57298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F07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81B7184-1F14-4D70-9DDD-3071D96C187C}"/>
                </a:ext>
              </a:extLst>
            </p:cNvPr>
            <p:cNvSpPr/>
            <p:nvPr/>
          </p:nvSpPr>
          <p:spPr>
            <a:xfrm>
              <a:off x="2381788" y="2375076"/>
              <a:ext cx="984164" cy="57298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F06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845CA4-0186-46BC-80E0-E8DFEE08C3D6}"/>
                </a:ext>
              </a:extLst>
            </p:cNvPr>
            <p:cNvSpPr/>
            <p:nvPr/>
          </p:nvSpPr>
          <p:spPr>
            <a:xfrm>
              <a:off x="3490145" y="2383995"/>
              <a:ext cx="990080" cy="57298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F09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B873B3FC-CACC-44F3-AA55-38D533B9AF75}"/>
                </a:ext>
              </a:extLst>
            </p:cNvPr>
            <p:cNvSpPr/>
            <p:nvPr/>
          </p:nvSpPr>
          <p:spPr>
            <a:xfrm>
              <a:off x="3491734" y="1723495"/>
              <a:ext cx="990080" cy="57298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F08</a:t>
              </a:r>
            </a:p>
          </p:txBody>
        </p:sp>
      </p:grpSp>
      <p:sp>
        <p:nvSpPr>
          <p:cNvPr id="86" name="Rectangle 85">
            <a:extLst>
              <a:ext uri="{FF2B5EF4-FFF2-40B4-BE49-F238E27FC236}">
                <a16:creationId xmlns:a16="http://schemas.microsoft.com/office/drawing/2014/main" id="{294648EF-A2EA-42D7-B7F6-FA16967F237C}"/>
              </a:ext>
            </a:extLst>
          </p:cNvPr>
          <p:cNvSpPr/>
          <p:nvPr/>
        </p:nvSpPr>
        <p:spPr>
          <a:xfrm rot="16200000">
            <a:off x="2802770" y="2828265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F05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F1D50EC-D98D-4D25-A952-A273FB08E958}"/>
              </a:ext>
            </a:extLst>
          </p:cNvPr>
          <p:cNvSpPr/>
          <p:nvPr/>
        </p:nvSpPr>
        <p:spPr>
          <a:xfrm rot="16200000">
            <a:off x="3408102" y="2826009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F04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5E1D713-1B10-403E-A161-C0F5CC50D947}"/>
              </a:ext>
            </a:extLst>
          </p:cNvPr>
          <p:cNvSpPr/>
          <p:nvPr/>
        </p:nvSpPr>
        <p:spPr>
          <a:xfrm rot="16200000" flipH="1">
            <a:off x="4052528" y="2818793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F03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918A4D58-2638-4654-B944-A478BD8E7CC3}"/>
              </a:ext>
            </a:extLst>
          </p:cNvPr>
          <p:cNvSpPr/>
          <p:nvPr/>
        </p:nvSpPr>
        <p:spPr>
          <a:xfrm rot="16200000">
            <a:off x="6360345" y="4305254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>
                <a:latin typeface="RLFont Black" panose="020B0A04040201010104" pitchFamily="34" charset="0"/>
                <a:ea typeface="RLFont Black" panose="020B0A04040201010104" pitchFamily="34" charset="0"/>
              </a:rPr>
              <a:t>Stadium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46159C19-B9D8-4A42-A6CA-5D30F8C457CE}"/>
              </a:ext>
            </a:extLst>
          </p:cNvPr>
          <p:cNvSpPr/>
          <p:nvPr/>
        </p:nvSpPr>
        <p:spPr>
          <a:xfrm rot="16200000">
            <a:off x="7189287" y="4293844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>
                <a:latin typeface="RLFont Black" panose="020B0A04040201010104" pitchFamily="34" charset="0"/>
                <a:ea typeface="RLFont Black" panose="020B0A04040201010104" pitchFamily="34" charset="0"/>
              </a:rPr>
              <a:t>F01</a:t>
            </a:r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C44B8949-27F8-4A3D-81B2-3F444601EE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677" y="3396088"/>
            <a:ext cx="171011" cy="171011"/>
          </a:xfrm>
          <a:prstGeom prst="rect">
            <a:avLst/>
          </a:prstGeom>
        </p:spPr>
      </p:pic>
      <p:sp>
        <p:nvSpPr>
          <p:cNvPr id="60" name="Cloud 59">
            <a:extLst>
              <a:ext uri="{FF2B5EF4-FFF2-40B4-BE49-F238E27FC236}">
                <a16:creationId xmlns:a16="http://schemas.microsoft.com/office/drawing/2014/main" id="{998F1DDD-3D8E-4667-B9B9-5D50B7049CF0}"/>
              </a:ext>
            </a:extLst>
          </p:cNvPr>
          <p:cNvSpPr/>
          <p:nvPr/>
        </p:nvSpPr>
        <p:spPr>
          <a:xfrm>
            <a:off x="3556342" y="3563749"/>
            <a:ext cx="317936" cy="21125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155F40-9314-41D1-9C1D-3A38DC33C51E}"/>
              </a:ext>
            </a:extLst>
          </p:cNvPr>
          <p:cNvGrpSpPr/>
          <p:nvPr/>
        </p:nvGrpSpPr>
        <p:grpSpPr>
          <a:xfrm>
            <a:off x="43654" y="210700"/>
            <a:ext cx="11297391" cy="7581641"/>
            <a:chOff x="392579" y="367699"/>
            <a:chExt cx="11297391" cy="7424642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AE25169-F073-4A26-9EC9-61937DEE3CB4}"/>
                </a:ext>
              </a:extLst>
            </p:cNvPr>
            <p:cNvSpPr/>
            <p:nvPr/>
          </p:nvSpPr>
          <p:spPr>
            <a:xfrm rot="18469372">
              <a:off x="6125730" y="3938739"/>
              <a:ext cx="6720465" cy="2647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Bourke Street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3AB6E2E-4C89-43EB-A78E-3AF173831D33}"/>
                </a:ext>
              </a:extLst>
            </p:cNvPr>
            <p:cNvSpPr/>
            <p:nvPr/>
          </p:nvSpPr>
          <p:spPr>
            <a:xfrm>
              <a:off x="1122109" y="634606"/>
              <a:ext cx="9394013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P4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CED7720-B20A-400C-9E34-17C0EFD94E1C}"/>
                </a:ext>
              </a:extLst>
            </p:cNvPr>
            <p:cNvSpPr/>
            <p:nvPr/>
          </p:nvSpPr>
          <p:spPr>
            <a:xfrm>
              <a:off x="1121330" y="1255266"/>
              <a:ext cx="9394013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P4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96CD093-19BB-4C61-8444-B839ED388277}"/>
                </a:ext>
              </a:extLst>
            </p:cNvPr>
            <p:cNvSpPr/>
            <p:nvPr/>
          </p:nvSpPr>
          <p:spPr>
            <a:xfrm>
              <a:off x="670572" y="999896"/>
              <a:ext cx="10673681" cy="24868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Red Hill Road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F3B1DBF-6CC2-4F06-A26D-6612276E7993}"/>
                </a:ext>
              </a:extLst>
            </p:cNvPr>
            <p:cNvSpPr/>
            <p:nvPr/>
          </p:nvSpPr>
          <p:spPr>
            <a:xfrm rot="2766801" flipH="1">
              <a:off x="-605460" y="3966461"/>
              <a:ext cx="7424642" cy="22711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Holbrook Road</a:t>
              </a:r>
            </a:p>
          </p:txBody>
        </p:sp>
        <p:sp>
          <p:nvSpPr>
            <p:cNvPr id="2" name="Flowchart: Connector 1">
              <a:extLst>
                <a:ext uri="{FF2B5EF4-FFF2-40B4-BE49-F238E27FC236}">
                  <a16:creationId xmlns:a16="http://schemas.microsoft.com/office/drawing/2014/main" id="{316C6344-449E-4805-A0A1-2AEA057052B3}"/>
                </a:ext>
              </a:extLst>
            </p:cNvPr>
            <p:cNvSpPr/>
            <p:nvPr/>
          </p:nvSpPr>
          <p:spPr>
            <a:xfrm>
              <a:off x="392579" y="1085963"/>
              <a:ext cx="118454" cy="119684"/>
            </a:xfrm>
            <a:prstGeom prst="flowChartConnector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9" name="Flowchart: Connector 108">
              <a:extLst>
                <a:ext uri="{FF2B5EF4-FFF2-40B4-BE49-F238E27FC236}">
                  <a16:creationId xmlns:a16="http://schemas.microsoft.com/office/drawing/2014/main" id="{4F931844-C391-44D3-A8A8-B36B0C0D3F42}"/>
                </a:ext>
              </a:extLst>
            </p:cNvPr>
            <p:cNvSpPr/>
            <p:nvPr/>
          </p:nvSpPr>
          <p:spPr>
            <a:xfrm>
              <a:off x="11571516" y="1062877"/>
              <a:ext cx="118454" cy="119684"/>
            </a:xfrm>
            <a:prstGeom prst="flowChartConnector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E170A56-8D70-4BD0-A63D-B711F6E3F49F}"/>
                </a:ext>
              </a:extLst>
            </p:cNvPr>
            <p:cNvSpPr/>
            <p:nvPr/>
          </p:nvSpPr>
          <p:spPr>
            <a:xfrm rot="2761456">
              <a:off x="596492" y="3311816"/>
              <a:ext cx="4671430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P5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8528982-70EA-48B8-8D47-0F56C1EB117E}"/>
                </a:ext>
              </a:extLst>
            </p:cNvPr>
            <p:cNvSpPr/>
            <p:nvPr/>
          </p:nvSpPr>
          <p:spPr>
            <a:xfrm rot="18456641">
              <a:off x="7709877" y="5521150"/>
              <a:ext cx="1817404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P6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6913811-9FEF-4669-9F12-2D17D52EE454}"/>
                </a:ext>
              </a:extLst>
            </p:cNvPr>
            <p:cNvSpPr/>
            <p:nvPr/>
          </p:nvSpPr>
          <p:spPr>
            <a:xfrm rot="18469885">
              <a:off x="10110931" y="2442404"/>
              <a:ext cx="1817404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P3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17364C27-D564-4A21-90A7-84ABA58ED173}"/>
                </a:ext>
              </a:extLst>
            </p:cNvPr>
            <p:cNvSpPr/>
            <p:nvPr/>
          </p:nvSpPr>
          <p:spPr>
            <a:xfrm rot="2287279">
              <a:off x="9231737" y="4573237"/>
              <a:ext cx="752086" cy="348215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P9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3E61506-12EF-4F4E-87AB-0EBE998DF473}"/>
                </a:ext>
              </a:extLst>
            </p:cNvPr>
            <p:cNvGrpSpPr/>
            <p:nvPr/>
          </p:nvGrpSpPr>
          <p:grpSpPr>
            <a:xfrm>
              <a:off x="9118582" y="3869351"/>
              <a:ext cx="1058387" cy="1379840"/>
              <a:chOff x="9104812" y="3869351"/>
              <a:chExt cx="1058387" cy="1379840"/>
            </a:xfrm>
          </p:grpSpPr>
          <p:sp>
            <p:nvSpPr>
              <p:cNvPr id="3" name="Arc 2">
                <a:extLst>
                  <a:ext uri="{FF2B5EF4-FFF2-40B4-BE49-F238E27FC236}">
                    <a16:creationId xmlns:a16="http://schemas.microsoft.com/office/drawing/2014/main" id="{8FAB5E10-8BCD-462B-8193-3F27AF117560}"/>
                  </a:ext>
                </a:extLst>
              </p:cNvPr>
              <p:cNvSpPr/>
              <p:nvPr/>
            </p:nvSpPr>
            <p:spPr>
              <a:xfrm rot="13564442" flipH="1">
                <a:off x="8965676" y="4051667"/>
                <a:ext cx="1379840" cy="1015207"/>
              </a:xfrm>
              <a:prstGeom prst="arc">
                <a:avLst>
                  <a:gd name="adj1" fmla="val 16286573"/>
                  <a:gd name="adj2" fmla="val 21197461"/>
                </a:avLst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D335278D-8915-4C3A-B5A3-6BB60581F6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04812" y="4765398"/>
                <a:ext cx="209195" cy="171662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Flowchart: Connector 21">
              <a:extLst>
                <a:ext uri="{FF2B5EF4-FFF2-40B4-BE49-F238E27FC236}">
                  <a16:creationId xmlns:a16="http://schemas.microsoft.com/office/drawing/2014/main" id="{F2C0C320-6DD8-4272-BF59-D1A98EA07B79}"/>
                </a:ext>
              </a:extLst>
            </p:cNvPr>
            <p:cNvSpPr/>
            <p:nvPr/>
          </p:nvSpPr>
          <p:spPr>
            <a:xfrm>
              <a:off x="9543736" y="5453961"/>
              <a:ext cx="745158" cy="727279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LFont Black" panose="020B0A04040201010104" pitchFamily="34" charset="0"/>
                  <a:ea typeface="RLFont Black" panose="020B0A04040201010104" pitchFamily="34" charset="0"/>
                </a:rPr>
                <a:t>P10</a:t>
              </a:r>
            </a:p>
          </p:txBody>
        </p:sp>
      </p:grpSp>
      <p:sp>
        <p:nvSpPr>
          <p:cNvPr id="23" name="Hexagon 22">
            <a:extLst>
              <a:ext uri="{FF2B5EF4-FFF2-40B4-BE49-F238E27FC236}">
                <a16:creationId xmlns:a16="http://schemas.microsoft.com/office/drawing/2014/main" id="{A7B87883-8E72-4CA1-A6E1-5BF577249CCB}"/>
              </a:ext>
            </a:extLst>
          </p:cNvPr>
          <p:cNvSpPr/>
          <p:nvPr/>
        </p:nvSpPr>
        <p:spPr>
          <a:xfrm rot="16200000">
            <a:off x="11533741" y="1291083"/>
            <a:ext cx="594555" cy="55835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NO LEFT TURN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38B35CF-E273-491D-900A-75154DD7B1A0}"/>
              </a:ext>
            </a:extLst>
          </p:cNvPr>
          <p:cNvCxnSpPr>
            <a:cxnSpLocks/>
          </p:cNvCxnSpPr>
          <p:nvPr/>
        </p:nvCxnSpPr>
        <p:spPr>
          <a:xfrm flipV="1">
            <a:off x="7204206" y="5857958"/>
            <a:ext cx="522551" cy="6594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3BA08850-82E0-48C5-A17C-42510036F350}"/>
              </a:ext>
            </a:extLst>
          </p:cNvPr>
          <p:cNvCxnSpPr>
            <a:cxnSpLocks/>
          </p:cNvCxnSpPr>
          <p:nvPr/>
        </p:nvCxnSpPr>
        <p:spPr>
          <a:xfrm flipV="1">
            <a:off x="8235547" y="4555534"/>
            <a:ext cx="522551" cy="6594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248946B6-9C86-4743-A81F-FBC5C57F93F0}"/>
              </a:ext>
            </a:extLst>
          </p:cNvPr>
          <p:cNvCxnSpPr>
            <a:cxnSpLocks/>
          </p:cNvCxnSpPr>
          <p:nvPr/>
        </p:nvCxnSpPr>
        <p:spPr>
          <a:xfrm flipV="1">
            <a:off x="9775897" y="2564894"/>
            <a:ext cx="522551" cy="6594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8BB6028-C1B3-4D94-B8FB-026FC2B11023}"/>
              </a:ext>
            </a:extLst>
          </p:cNvPr>
          <p:cNvCxnSpPr>
            <a:cxnSpLocks/>
          </p:cNvCxnSpPr>
          <p:nvPr/>
        </p:nvCxnSpPr>
        <p:spPr>
          <a:xfrm flipV="1">
            <a:off x="10670708" y="1418873"/>
            <a:ext cx="522551" cy="65942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111F01D4-8B53-4592-B232-31A15B6F6761}"/>
              </a:ext>
            </a:extLst>
          </p:cNvPr>
          <p:cNvCxnSpPr>
            <a:cxnSpLocks/>
          </p:cNvCxnSpPr>
          <p:nvPr/>
        </p:nvCxnSpPr>
        <p:spPr>
          <a:xfrm>
            <a:off x="8881404" y="4873212"/>
            <a:ext cx="222033" cy="1555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CF7593AE-8CF2-481B-AA15-7E11B06B14F9}"/>
              </a:ext>
            </a:extLst>
          </p:cNvPr>
          <p:cNvSpPr/>
          <p:nvPr/>
        </p:nvSpPr>
        <p:spPr>
          <a:xfrm>
            <a:off x="3762337" y="3945885"/>
            <a:ext cx="1335036" cy="573254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TENT CITY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77ACA70B-0D47-48CA-BCA5-912254A58C67}"/>
              </a:ext>
            </a:extLst>
          </p:cNvPr>
          <p:cNvGrpSpPr/>
          <p:nvPr/>
        </p:nvGrpSpPr>
        <p:grpSpPr>
          <a:xfrm>
            <a:off x="6821904" y="2411864"/>
            <a:ext cx="1305797" cy="915391"/>
            <a:chOff x="6468345" y="2329577"/>
            <a:chExt cx="636086" cy="477606"/>
          </a:xfrm>
          <a:pattFill prst="pct75">
            <a:fgClr>
              <a:srgbClr val="00B050"/>
            </a:fgClr>
            <a:bgClr>
              <a:schemeClr val="accent6">
                <a:lumMod val="75000"/>
              </a:schemeClr>
            </a:bgClr>
          </a:pattFill>
        </p:grpSpPr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6C44ED11-480B-4B25-B7EB-4B1C832986B2}"/>
                </a:ext>
              </a:extLst>
            </p:cNvPr>
            <p:cNvGrpSpPr/>
            <p:nvPr/>
          </p:nvGrpSpPr>
          <p:grpSpPr>
            <a:xfrm>
              <a:off x="6468345" y="2329959"/>
              <a:ext cx="310066" cy="477224"/>
              <a:chOff x="6468345" y="2329959"/>
              <a:chExt cx="310066" cy="477224"/>
            </a:xfrm>
            <a:grpFill/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05253129-B82F-410D-A614-60A446ED66B7}"/>
                  </a:ext>
                </a:extLst>
              </p:cNvPr>
              <p:cNvSpPr/>
              <p:nvPr/>
            </p:nvSpPr>
            <p:spPr>
              <a:xfrm>
                <a:off x="6468345" y="2329959"/>
                <a:ext cx="310066" cy="47722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6D95AAA6-81CC-4BB7-86A3-C6BECE15D480}"/>
                  </a:ext>
                </a:extLst>
              </p:cNvPr>
              <p:cNvSpPr/>
              <p:nvPr/>
            </p:nvSpPr>
            <p:spPr>
              <a:xfrm>
                <a:off x="6468345" y="2521848"/>
                <a:ext cx="310066" cy="10336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3" name="Flowchart: Delay 122">
                <a:extLst>
                  <a:ext uri="{FF2B5EF4-FFF2-40B4-BE49-F238E27FC236}">
                    <a16:creationId xmlns:a16="http://schemas.microsoft.com/office/drawing/2014/main" id="{2292CCAB-D9FE-4604-8CA2-42F472B656CB}"/>
                  </a:ext>
                </a:extLst>
              </p:cNvPr>
              <p:cNvSpPr/>
              <p:nvPr/>
            </p:nvSpPr>
            <p:spPr>
              <a:xfrm rot="5400000">
                <a:off x="6586835" y="2312229"/>
                <a:ext cx="73086" cy="111934"/>
              </a:xfrm>
              <a:prstGeom prst="flowChartDelay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4" name="Flowchart: Delay 123">
                <a:extLst>
                  <a:ext uri="{FF2B5EF4-FFF2-40B4-BE49-F238E27FC236}">
                    <a16:creationId xmlns:a16="http://schemas.microsoft.com/office/drawing/2014/main" id="{BDCCB4FF-A48A-436A-8423-468769BDA6F1}"/>
                  </a:ext>
                </a:extLst>
              </p:cNvPr>
              <p:cNvSpPr/>
              <p:nvPr/>
            </p:nvSpPr>
            <p:spPr>
              <a:xfrm rot="16200000" flipV="1">
                <a:off x="6584314" y="2714291"/>
                <a:ext cx="73086" cy="111934"/>
              </a:xfrm>
              <a:prstGeom prst="flowChartDelay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EAF161C-7DA2-453F-BC5F-8D406B0F3F4F}"/>
                </a:ext>
              </a:extLst>
            </p:cNvPr>
            <p:cNvGrpSpPr/>
            <p:nvPr/>
          </p:nvGrpSpPr>
          <p:grpSpPr>
            <a:xfrm>
              <a:off x="6794365" y="2329577"/>
              <a:ext cx="310066" cy="477224"/>
              <a:chOff x="6468345" y="2329959"/>
              <a:chExt cx="310066" cy="477224"/>
            </a:xfrm>
            <a:grpFill/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76FFD790-CCA8-4C7C-87DB-A072FECD9956}"/>
                  </a:ext>
                </a:extLst>
              </p:cNvPr>
              <p:cNvSpPr/>
              <p:nvPr/>
            </p:nvSpPr>
            <p:spPr>
              <a:xfrm>
                <a:off x="6468345" y="2329959"/>
                <a:ext cx="310066" cy="477224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152AB08-50F6-41E0-A5DE-BB790FF612D8}"/>
                  </a:ext>
                </a:extLst>
              </p:cNvPr>
              <p:cNvSpPr/>
              <p:nvPr/>
            </p:nvSpPr>
            <p:spPr>
              <a:xfrm>
                <a:off x="6468345" y="2521848"/>
                <a:ext cx="310066" cy="103369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29" name="Flowchart: Delay 128">
                <a:extLst>
                  <a:ext uri="{FF2B5EF4-FFF2-40B4-BE49-F238E27FC236}">
                    <a16:creationId xmlns:a16="http://schemas.microsoft.com/office/drawing/2014/main" id="{64FF8707-C05B-41A0-B9E6-74C32D2F74E9}"/>
                  </a:ext>
                </a:extLst>
              </p:cNvPr>
              <p:cNvSpPr/>
              <p:nvPr/>
            </p:nvSpPr>
            <p:spPr>
              <a:xfrm rot="5400000">
                <a:off x="6586835" y="2312229"/>
                <a:ext cx="73086" cy="111934"/>
              </a:xfrm>
              <a:prstGeom prst="flowChartDelay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30" name="Flowchart: Delay 129">
                <a:extLst>
                  <a:ext uri="{FF2B5EF4-FFF2-40B4-BE49-F238E27FC236}">
                    <a16:creationId xmlns:a16="http://schemas.microsoft.com/office/drawing/2014/main" id="{E13550D6-D87D-4A08-8374-907B5A8E5135}"/>
                  </a:ext>
                </a:extLst>
              </p:cNvPr>
              <p:cNvSpPr/>
              <p:nvPr/>
            </p:nvSpPr>
            <p:spPr>
              <a:xfrm rot="16200000" flipV="1">
                <a:off x="6584314" y="2714291"/>
                <a:ext cx="73086" cy="111934"/>
              </a:xfrm>
              <a:prstGeom prst="flowChartDelay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F7790ED-9F54-4471-BAFE-BD96E667D8B5}"/>
              </a:ext>
            </a:extLst>
          </p:cNvPr>
          <p:cNvSpPr/>
          <p:nvPr/>
        </p:nvSpPr>
        <p:spPr>
          <a:xfrm>
            <a:off x="8497915" y="2626443"/>
            <a:ext cx="860137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WARM UP</a:t>
            </a:r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BC1DEF7F-BD98-4F6F-9219-7A6F0E3C7F5C}"/>
              </a:ext>
            </a:extLst>
          </p:cNvPr>
          <p:cNvSpPr/>
          <p:nvPr/>
        </p:nvSpPr>
        <p:spPr>
          <a:xfrm>
            <a:off x="4915492" y="1745299"/>
            <a:ext cx="1213459" cy="605481"/>
          </a:xfrm>
          <a:custGeom>
            <a:avLst/>
            <a:gdLst>
              <a:gd name="connsiteX0" fmla="*/ 556054 w 1075037"/>
              <a:gd name="connsiteY0" fmla="*/ 481914 h 605481"/>
              <a:gd name="connsiteX1" fmla="*/ 556054 w 1075037"/>
              <a:gd name="connsiteY1" fmla="*/ 481914 h 605481"/>
              <a:gd name="connsiteX2" fmla="*/ 457200 w 1075037"/>
              <a:gd name="connsiteY2" fmla="*/ 531341 h 605481"/>
              <a:gd name="connsiteX3" fmla="*/ 420129 w 1075037"/>
              <a:gd name="connsiteY3" fmla="*/ 568411 h 605481"/>
              <a:gd name="connsiteX4" fmla="*/ 345989 w 1075037"/>
              <a:gd name="connsiteY4" fmla="*/ 593125 h 605481"/>
              <a:gd name="connsiteX5" fmla="*/ 86497 w 1075037"/>
              <a:gd name="connsiteY5" fmla="*/ 568411 h 605481"/>
              <a:gd name="connsiteX6" fmla="*/ 37070 w 1075037"/>
              <a:gd name="connsiteY6" fmla="*/ 543697 h 605481"/>
              <a:gd name="connsiteX7" fmla="*/ 0 w 1075037"/>
              <a:gd name="connsiteY7" fmla="*/ 444843 h 605481"/>
              <a:gd name="connsiteX8" fmla="*/ 24713 w 1075037"/>
              <a:gd name="connsiteY8" fmla="*/ 185352 h 605481"/>
              <a:gd name="connsiteX9" fmla="*/ 74140 w 1075037"/>
              <a:gd name="connsiteY9" fmla="*/ 98854 h 605481"/>
              <a:gd name="connsiteX10" fmla="*/ 160637 w 1075037"/>
              <a:gd name="connsiteY10" fmla="*/ 0 h 605481"/>
              <a:gd name="connsiteX11" fmla="*/ 284205 w 1075037"/>
              <a:gd name="connsiteY11" fmla="*/ 12357 h 605481"/>
              <a:gd name="connsiteX12" fmla="*/ 333632 w 1075037"/>
              <a:gd name="connsiteY12" fmla="*/ 49427 h 605481"/>
              <a:gd name="connsiteX13" fmla="*/ 420129 w 1075037"/>
              <a:gd name="connsiteY13" fmla="*/ 86497 h 605481"/>
              <a:gd name="connsiteX14" fmla="*/ 543697 w 1075037"/>
              <a:gd name="connsiteY14" fmla="*/ 61784 h 605481"/>
              <a:gd name="connsiteX15" fmla="*/ 642551 w 1075037"/>
              <a:gd name="connsiteY15" fmla="*/ 37070 h 605481"/>
              <a:gd name="connsiteX16" fmla="*/ 729048 w 1075037"/>
              <a:gd name="connsiteY16" fmla="*/ 12357 h 605481"/>
              <a:gd name="connsiteX17" fmla="*/ 1000897 w 1075037"/>
              <a:gd name="connsiteY17" fmla="*/ 24714 h 605481"/>
              <a:gd name="connsiteX18" fmla="*/ 1025610 w 1075037"/>
              <a:gd name="connsiteY18" fmla="*/ 74141 h 605481"/>
              <a:gd name="connsiteX19" fmla="*/ 1037967 w 1075037"/>
              <a:gd name="connsiteY19" fmla="*/ 247135 h 605481"/>
              <a:gd name="connsiteX20" fmla="*/ 1050324 w 1075037"/>
              <a:gd name="connsiteY20" fmla="*/ 284206 h 605481"/>
              <a:gd name="connsiteX21" fmla="*/ 1062681 w 1075037"/>
              <a:gd name="connsiteY21" fmla="*/ 345989 h 605481"/>
              <a:gd name="connsiteX22" fmla="*/ 1075037 w 1075037"/>
              <a:gd name="connsiteY22" fmla="*/ 395416 h 605481"/>
              <a:gd name="connsiteX23" fmla="*/ 1050324 w 1075037"/>
              <a:gd name="connsiteY23" fmla="*/ 494270 h 605481"/>
              <a:gd name="connsiteX24" fmla="*/ 1013254 w 1075037"/>
              <a:gd name="connsiteY24" fmla="*/ 531341 h 605481"/>
              <a:gd name="connsiteX25" fmla="*/ 988540 w 1075037"/>
              <a:gd name="connsiteY25" fmla="*/ 568411 h 605481"/>
              <a:gd name="connsiteX26" fmla="*/ 852616 w 1075037"/>
              <a:gd name="connsiteY26" fmla="*/ 605481 h 605481"/>
              <a:gd name="connsiteX27" fmla="*/ 729048 w 1075037"/>
              <a:gd name="connsiteY27" fmla="*/ 580768 h 605481"/>
              <a:gd name="connsiteX28" fmla="*/ 667264 w 1075037"/>
              <a:gd name="connsiteY28" fmla="*/ 518984 h 605481"/>
              <a:gd name="connsiteX29" fmla="*/ 556054 w 1075037"/>
              <a:gd name="connsiteY29" fmla="*/ 481914 h 605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75037" h="605481">
                <a:moveTo>
                  <a:pt x="556054" y="481914"/>
                </a:moveTo>
                <a:lnTo>
                  <a:pt x="556054" y="481914"/>
                </a:lnTo>
                <a:cubicBezTo>
                  <a:pt x="523103" y="498390"/>
                  <a:pt x="488281" y="511562"/>
                  <a:pt x="457200" y="531341"/>
                </a:cubicBezTo>
                <a:cubicBezTo>
                  <a:pt x="442457" y="540723"/>
                  <a:pt x="435405" y="559924"/>
                  <a:pt x="420129" y="568411"/>
                </a:cubicBezTo>
                <a:cubicBezTo>
                  <a:pt x="397357" y="581062"/>
                  <a:pt x="370702" y="584887"/>
                  <a:pt x="345989" y="593125"/>
                </a:cubicBezTo>
                <a:cubicBezTo>
                  <a:pt x="259492" y="584887"/>
                  <a:pt x="172294" y="582139"/>
                  <a:pt x="86497" y="568411"/>
                </a:cubicBezTo>
                <a:cubicBezTo>
                  <a:pt x="68308" y="565501"/>
                  <a:pt x="49058" y="557683"/>
                  <a:pt x="37070" y="543697"/>
                </a:cubicBezTo>
                <a:cubicBezTo>
                  <a:pt x="29006" y="534290"/>
                  <a:pt x="6751" y="465098"/>
                  <a:pt x="0" y="444843"/>
                </a:cubicBezTo>
                <a:cubicBezTo>
                  <a:pt x="1427" y="422017"/>
                  <a:pt x="3299" y="249593"/>
                  <a:pt x="24713" y="185352"/>
                </a:cubicBezTo>
                <a:cubicBezTo>
                  <a:pt x="40769" y="137186"/>
                  <a:pt x="51545" y="139526"/>
                  <a:pt x="74140" y="98854"/>
                </a:cubicBezTo>
                <a:cubicBezTo>
                  <a:pt x="126417" y="4753"/>
                  <a:pt x="81850" y="39394"/>
                  <a:pt x="160637" y="0"/>
                </a:cubicBezTo>
                <a:cubicBezTo>
                  <a:pt x="201826" y="4119"/>
                  <a:pt x="244403" y="985"/>
                  <a:pt x="284205" y="12357"/>
                </a:cubicBezTo>
                <a:cubicBezTo>
                  <a:pt x="304007" y="18015"/>
                  <a:pt x="316168" y="38512"/>
                  <a:pt x="333632" y="49427"/>
                </a:cubicBezTo>
                <a:cubicBezTo>
                  <a:pt x="368536" y="71242"/>
                  <a:pt x="384090" y="74485"/>
                  <a:pt x="420129" y="86497"/>
                </a:cubicBezTo>
                <a:cubicBezTo>
                  <a:pt x="461318" y="78259"/>
                  <a:pt x="502692" y="70896"/>
                  <a:pt x="543697" y="61784"/>
                </a:cubicBezTo>
                <a:cubicBezTo>
                  <a:pt x="576854" y="54416"/>
                  <a:pt x="610328" y="47810"/>
                  <a:pt x="642551" y="37070"/>
                </a:cubicBezTo>
                <a:cubicBezTo>
                  <a:pt x="695732" y="19344"/>
                  <a:pt x="666985" y="27873"/>
                  <a:pt x="729048" y="12357"/>
                </a:cubicBezTo>
                <a:cubicBezTo>
                  <a:pt x="819664" y="16476"/>
                  <a:pt x="912094" y="6213"/>
                  <a:pt x="1000897" y="24714"/>
                </a:cubicBezTo>
                <a:cubicBezTo>
                  <a:pt x="1018930" y="28471"/>
                  <a:pt x="1022582" y="55971"/>
                  <a:pt x="1025610" y="74141"/>
                </a:cubicBezTo>
                <a:cubicBezTo>
                  <a:pt x="1035114" y="131166"/>
                  <a:pt x="1031212" y="189719"/>
                  <a:pt x="1037967" y="247135"/>
                </a:cubicBezTo>
                <a:cubicBezTo>
                  <a:pt x="1039489" y="260071"/>
                  <a:pt x="1047165" y="271569"/>
                  <a:pt x="1050324" y="284206"/>
                </a:cubicBezTo>
                <a:cubicBezTo>
                  <a:pt x="1055418" y="304581"/>
                  <a:pt x="1058125" y="325487"/>
                  <a:pt x="1062681" y="345989"/>
                </a:cubicBezTo>
                <a:cubicBezTo>
                  <a:pt x="1066365" y="362567"/>
                  <a:pt x="1070918" y="378940"/>
                  <a:pt x="1075037" y="395416"/>
                </a:cubicBezTo>
                <a:cubicBezTo>
                  <a:pt x="1066799" y="428367"/>
                  <a:pt x="1064379" y="463349"/>
                  <a:pt x="1050324" y="494270"/>
                </a:cubicBezTo>
                <a:cubicBezTo>
                  <a:pt x="1043093" y="510179"/>
                  <a:pt x="1024441" y="517916"/>
                  <a:pt x="1013254" y="531341"/>
                </a:cubicBezTo>
                <a:cubicBezTo>
                  <a:pt x="1003747" y="542750"/>
                  <a:pt x="1000625" y="559779"/>
                  <a:pt x="988540" y="568411"/>
                </a:cubicBezTo>
                <a:cubicBezTo>
                  <a:pt x="952301" y="594296"/>
                  <a:pt x="893507" y="598666"/>
                  <a:pt x="852616" y="605481"/>
                </a:cubicBezTo>
                <a:cubicBezTo>
                  <a:pt x="852369" y="605440"/>
                  <a:pt x="741339" y="588962"/>
                  <a:pt x="729048" y="580768"/>
                </a:cubicBezTo>
                <a:cubicBezTo>
                  <a:pt x="704814" y="564612"/>
                  <a:pt x="689183" y="538163"/>
                  <a:pt x="667264" y="518984"/>
                </a:cubicBezTo>
                <a:cubicBezTo>
                  <a:pt x="647380" y="501585"/>
                  <a:pt x="574589" y="488092"/>
                  <a:pt x="556054" y="481914"/>
                </a:cubicBezTo>
                <a:close/>
              </a:path>
            </a:pathLst>
          </a:custGeom>
          <a:pattFill prst="wave">
            <a:fgClr>
              <a:schemeClr val="accent1">
                <a:lumMod val="75000"/>
              </a:schemeClr>
            </a:fgClr>
            <a:bgClr>
              <a:srgbClr val="00206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89E262DF-4360-4608-B588-41EF26C7B4E5}"/>
              </a:ext>
            </a:extLst>
          </p:cNvPr>
          <p:cNvSpPr/>
          <p:nvPr/>
        </p:nvSpPr>
        <p:spPr>
          <a:xfrm>
            <a:off x="8254573" y="3935100"/>
            <a:ext cx="716691" cy="960101"/>
          </a:xfrm>
          <a:custGeom>
            <a:avLst/>
            <a:gdLst>
              <a:gd name="connsiteX0" fmla="*/ 679621 w 679621"/>
              <a:gd name="connsiteY0" fmla="*/ 0 h 889687"/>
              <a:gd name="connsiteX1" fmla="*/ 0 w 679621"/>
              <a:gd name="connsiteY1" fmla="*/ 889687 h 889687"/>
              <a:gd name="connsiteX2" fmla="*/ 37070 w 679621"/>
              <a:gd name="connsiteY2" fmla="*/ 49427 h 889687"/>
              <a:gd name="connsiteX3" fmla="*/ 679621 w 679621"/>
              <a:gd name="connsiteY3" fmla="*/ 0 h 889687"/>
              <a:gd name="connsiteX0" fmla="*/ 654908 w 654908"/>
              <a:gd name="connsiteY0" fmla="*/ 0 h 852617"/>
              <a:gd name="connsiteX1" fmla="*/ 0 w 654908"/>
              <a:gd name="connsiteY1" fmla="*/ 852617 h 852617"/>
              <a:gd name="connsiteX2" fmla="*/ 37070 w 654908"/>
              <a:gd name="connsiteY2" fmla="*/ 12357 h 852617"/>
              <a:gd name="connsiteX3" fmla="*/ 654908 w 654908"/>
              <a:gd name="connsiteY3" fmla="*/ 0 h 852617"/>
              <a:gd name="connsiteX0" fmla="*/ 654908 w 654908"/>
              <a:gd name="connsiteY0" fmla="*/ 111211 h 963828"/>
              <a:gd name="connsiteX1" fmla="*/ 0 w 654908"/>
              <a:gd name="connsiteY1" fmla="*/ 963828 h 963828"/>
              <a:gd name="connsiteX2" fmla="*/ 37070 w 654908"/>
              <a:gd name="connsiteY2" fmla="*/ 0 h 963828"/>
              <a:gd name="connsiteX3" fmla="*/ 654908 w 654908"/>
              <a:gd name="connsiteY3" fmla="*/ 111211 h 963828"/>
              <a:gd name="connsiteX0" fmla="*/ 654908 w 654908"/>
              <a:gd name="connsiteY0" fmla="*/ 12357 h 963828"/>
              <a:gd name="connsiteX1" fmla="*/ 0 w 654908"/>
              <a:gd name="connsiteY1" fmla="*/ 963828 h 963828"/>
              <a:gd name="connsiteX2" fmla="*/ 37070 w 654908"/>
              <a:gd name="connsiteY2" fmla="*/ 0 h 963828"/>
              <a:gd name="connsiteX3" fmla="*/ 654908 w 654908"/>
              <a:gd name="connsiteY3" fmla="*/ 12357 h 963828"/>
              <a:gd name="connsiteX0" fmla="*/ 679621 w 679621"/>
              <a:gd name="connsiteY0" fmla="*/ 74141 h 963828"/>
              <a:gd name="connsiteX1" fmla="*/ 0 w 679621"/>
              <a:gd name="connsiteY1" fmla="*/ 963828 h 963828"/>
              <a:gd name="connsiteX2" fmla="*/ 37070 w 679621"/>
              <a:gd name="connsiteY2" fmla="*/ 0 h 963828"/>
              <a:gd name="connsiteX3" fmla="*/ 679621 w 679621"/>
              <a:gd name="connsiteY3" fmla="*/ 74141 h 963828"/>
              <a:gd name="connsiteX0" fmla="*/ 679621 w 679621"/>
              <a:gd name="connsiteY0" fmla="*/ 24714 h 914401"/>
              <a:gd name="connsiteX1" fmla="*/ 0 w 679621"/>
              <a:gd name="connsiteY1" fmla="*/ 914401 h 914401"/>
              <a:gd name="connsiteX2" fmla="*/ 49427 w 679621"/>
              <a:gd name="connsiteY2" fmla="*/ 0 h 914401"/>
              <a:gd name="connsiteX3" fmla="*/ 679621 w 679621"/>
              <a:gd name="connsiteY3" fmla="*/ 24714 h 914401"/>
              <a:gd name="connsiteX0" fmla="*/ 679621 w 679621"/>
              <a:gd name="connsiteY0" fmla="*/ 24714 h 914401"/>
              <a:gd name="connsiteX1" fmla="*/ 0 w 679621"/>
              <a:gd name="connsiteY1" fmla="*/ 914401 h 914401"/>
              <a:gd name="connsiteX2" fmla="*/ 12357 w 679621"/>
              <a:gd name="connsiteY2" fmla="*/ 0 h 914401"/>
              <a:gd name="connsiteX3" fmla="*/ 679621 w 679621"/>
              <a:gd name="connsiteY3" fmla="*/ 24714 h 914401"/>
              <a:gd name="connsiteX0" fmla="*/ 716691 w 716691"/>
              <a:gd name="connsiteY0" fmla="*/ 36482 h 914401"/>
              <a:gd name="connsiteX1" fmla="*/ 0 w 716691"/>
              <a:gd name="connsiteY1" fmla="*/ 914401 h 914401"/>
              <a:gd name="connsiteX2" fmla="*/ 12357 w 716691"/>
              <a:gd name="connsiteY2" fmla="*/ 0 h 914401"/>
              <a:gd name="connsiteX3" fmla="*/ 716691 w 716691"/>
              <a:gd name="connsiteY3" fmla="*/ 36482 h 91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691" h="914401">
                <a:moveTo>
                  <a:pt x="716691" y="36482"/>
                </a:moveTo>
                <a:lnTo>
                  <a:pt x="0" y="914401"/>
                </a:lnTo>
                <a:lnTo>
                  <a:pt x="12357" y="0"/>
                </a:lnTo>
                <a:lnTo>
                  <a:pt x="716691" y="36482"/>
                </a:lnTo>
                <a:close/>
              </a:path>
            </a:pathLst>
          </a:cu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55237F9D-6EB2-455D-B8B6-F577D6723F6C}"/>
              </a:ext>
            </a:extLst>
          </p:cNvPr>
          <p:cNvSpPr txBox="1"/>
          <p:nvPr/>
        </p:nvSpPr>
        <p:spPr>
          <a:xfrm>
            <a:off x="8316322" y="4121382"/>
            <a:ext cx="417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P2</a:t>
            </a:r>
          </a:p>
        </p:txBody>
      </p:sp>
      <p:pic>
        <p:nvPicPr>
          <p:cNvPr id="176" name="Picture 175">
            <a:extLst>
              <a:ext uri="{FF2B5EF4-FFF2-40B4-BE49-F238E27FC236}">
                <a16:creationId xmlns:a16="http://schemas.microsoft.com/office/drawing/2014/main" id="{FD78181D-C7C8-49F0-A63E-E3CAC9AE55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H="1">
            <a:off x="6064654" y="2736560"/>
            <a:ext cx="225722" cy="225722"/>
          </a:xfrm>
          <a:prstGeom prst="rect">
            <a:avLst/>
          </a:prstGeom>
        </p:spPr>
      </p:pic>
      <p:pic>
        <p:nvPicPr>
          <p:cNvPr id="178" name="Picture 177">
            <a:extLst>
              <a:ext uri="{FF2B5EF4-FFF2-40B4-BE49-F238E27FC236}">
                <a16:creationId xmlns:a16="http://schemas.microsoft.com/office/drawing/2014/main" id="{1D433CD2-0EFE-4BDF-8C1D-5DDE93EEC1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H="1">
            <a:off x="5928693" y="3862377"/>
            <a:ext cx="225722" cy="225722"/>
          </a:xfrm>
          <a:prstGeom prst="rect">
            <a:avLst/>
          </a:prstGeom>
        </p:spPr>
      </p:pic>
      <p:sp>
        <p:nvSpPr>
          <p:cNvPr id="186" name="Rectangle 185">
            <a:extLst>
              <a:ext uri="{FF2B5EF4-FFF2-40B4-BE49-F238E27FC236}">
                <a16:creationId xmlns:a16="http://schemas.microsoft.com/office/drawing/2014/main" id="{BFB4279A-8DCF-4908-888D-C35D02EEF6E4}"/>
              </a:ext>
            </a:extLst>
          </p:cNvPr>
          <p:cNvSpPr/>
          <p:nvPr/>
        </p:nvSpPr>
        <p:spPr>
          <a:xfrm>
            <a:off x="11475027" y="982821"/>
            <a:ext cx="719040" cy="259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Red Hill </a:t>
            </a: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8F0BEA29-429C-4A74-A32F-528C672DA20F}"/>
              </a:ext>
            </a:extLst>
          </p:cNvPr>
          <p:cNvSpPr/>
          <p:nvPr/>
        </p:nvSpPr>
        <p:spPr>
          <a:xfrm>
            <a:off x="6510349" y="3340376"/>
            <a:ext cx="661295" cy="4232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88" name="Picture 187">
            <a:extLst>
              <a:ext uri="{FF2B5EF4-FFF2-40B4-BE49-F238E27FC236}">
                <a16:creationId xmlns:a16="http://schemas.microsoft.com/office/drawing/2014/main" id="{4900AE47-5C54-4133-815E-C627DC5D19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065" y="3567015"/>
            <a:ext cx="171011" cy="171011"/>
          </a:xfrm>
          <a:prstGeom prst="rect">
            <a:avLst/>
          </a:prstGeom>
        </p:spPr>
      </p:pic>
      <p:pic>
        <p:nvPicPr>
          <p:cNvPr id="189" name="Picture 188">
            <a:extLst>
              <a:ext uri="{FF2B5EF4-FFF2-40B4-BE49-F238E27FC236}">
                <a16:creationId xmlns:a16="http://schemas.microsoft.com/office/drawing/2014/main" id="{6C7E3B0F-83C9-4054-AB3E-5B9A8D1AB9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70" y="3567016"/>
            <a:ext cx="171011" cy="171011"/>
          </a:xfrm>
          <a:prstGeom prst="rect">
            <a:avLst/>
          </a:prstGeom>
        </p:spPr>
      </p:pic>
      <p:pic>
        <p:nvPicPr>
          <p:cNvPr id="191" name="Picture 190">
            <a:extLst>
              <a:ext uri="{FF2B5EF4-FFF2-40B4-BE49-F238E27FC236}">
                <a16:creationId xmlns:a16="http://schemas.microsoft.com/office/drawing/2014/main" id="{BA203F35-8E04-4439-A167-98AE850CB3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004" y="3567016"/>
            <a:ext cx="171011" cy="171011"/>
          </a:xfrm>
          <a:prstGeom prst="rect">
            <a:avLst/>
          </a:prstGeom>
        </p:spPr>
      </p:pic>
      <p:grpSp>
        <p:nvGrpSpPr>
          <p:cNvPr id="195" name="Group 194">
            <a:extLst>
              <a:ext uri="{FF2B5EF4-FFF2-40B4-BE49-F238E27FC236}">
                <a16:creationId xmlns:a16="http://schemas.microsoft.com/office/drawing/2014/main" id="{3032DD69-4497-4CD7-AFCA-F35F28A43574}"/>
              </a:ext>
            </a:extLst>
          </p:cNvPr>
          <p:cNvGrpSpPr/>
          <p:nvPr/>
        </p:nvGrpSpPr>
        <p:grpSpPr>
          <a:xfrm>
            <a:off x="5935988" y="4236657"/>
            <a:ext cx="346976" cy="669186"/>
            <a:chOff x="6089281" y="4209896"/>
            <a:chExt cx="346976" cy="669186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B95F634B-3EB8-4E13-9388-8E190AC06048}"/>
                </a:ext>
              </a:extLst>
            </p:cNvPr>
            <p:cNvGrpSpPr/>
            <p:nvPr/>
          </p:nvGrpSpPr>
          <p:grpSpPr>
            <a:xfrm>
              <a:off x="6190853" y="4209896"/>
              <a:ext cx="245404" cy="663875"/>
              <a:chOff x="6190853" y="4209896"/>
              <a:chExt cx="245404" cy="663875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C0C0E50-FF55-4152-99AB-F3A175F104CD}"/>
                  </a:ext>
                </a:extLst>
              </p:cNvPr>
              <p:cNvSpPr/>
              <p:nvPr/>
            </p:nvSpPr>
            <p:spPr>
              <a:xfrm>
                <a:off x="6190853" y="4211008"/>
                <a:ext cx="117638" cy="662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050" dirty="0">
                  <a:latin typeface="RLFont Black" panose="020B0A04040201010104" pitchFamily="34" charset="0"/>
                  <a:ea typeface="RLFont Black" panose="020B0A04040201010104" pitchFamily="34" charset="0"/>
                </a:endParaRP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6E45756A-BF11-493E-9F54-850817A0A9E4}"/>
                  </a:ext>
                </a:extLst>
              </p:cNvPr>
              <p:cNvSpPr/>
              <p:nvPr/>
            </p:nvSpPr>
            <p:spPr>
              <a:xfrm>
                <a:off x="6313052" y="4209896"/>
                <a:ext cx="123205" cy="663875"/>
              </a:xfrm>
              <a:prstGeom prst="rect">
                <a:avLst/>
              </a:prstGeom>
              <a:pattFill prst="pct30">
                <a:fgClr>
                  <a:schemeClr val="bg1"/>
                </a:fgClr>
                <a:bgClr>
                  <a:schemeClr val="accent3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pic>
          <p:nvPicPr>
            <p:cNvPr id="172" name="Picture 171">
              <a:extLst>
                <a:ext uri="{FF2B5EF4-FFF2-40B4-BE49-F238E27FC236}">
                  <a16:creationId xmlns:a16="http://schemas.microsoft.com/office/drawing/2014/main" id="{9ACBD291-DA82-4AA4-BA91-2EFCEB92D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16931" y="4679471"/>
              <a:ext cx="171961" cy="227262"/>
            </a:xfrm>
            <a:prstGeom prst="rect">
              <a:avLst/>
            </a:prstGeom>
          </p:spPr>
        </p:pic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992CE55C-8434-45D6-A6F3-613ABC4D4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31650" y="4210363"/>
              <a:ext cx="171011" cy="171011"/>
            </a:xfrm>
            <a:prstGeom prst="rect">
              <a:avLst/>
            </a:prstGeom>
          </p:spPr>
        </p:pic>
      </p:grpSp>
      <p:pic>
        <p:nvPicPr>
          <p:cNvPr id="197" name="Picture 196">
            <a:extLst>
              <a:ext uri="{FF2B5EF4-FFF2-40B4-BE49-F238E27FC236}">
                <a16:creationId xmlns:a16="http://schemas.microsoft.com/office/drawing/2014/main" id="{EECF37DF-E83F-436D-99D9-1AAE5F2F5F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140" y="3819561"/>
            <a:ext cx="171961" cy="227262"/>
          </a:xfrm>
          <a:prstGeom prst="rect">
            <a:avLst/>
          </a:prstGeom>
        </p:spPr>
      </p:pic>
      <p:pic>
        <p:nvPicPr>
          <p:cNvPr id="198" name="Picture 197">
            <a:extLst>
              <a:ext uri="{FF2B5EF4-FFF2-40B4-BE49-F238E27FC236}">
                <a16:creationId xmlns:a16="http://schemas.microsoft.com/office/drawing/2014/main" id="{959114D6-6DDA-4A40-909C-CD1A7A970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131" y="3819561"/>
            <a:ext cx="171961" cy="227262"/>
          </a:xfrm>
          <a:prstGeom prst="rect">
            <a:avLst/>
          </a:prstGeom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57C5CE92-C2EA-41B4-B624-7E604015B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191" y="3822127"/>
            <a:ext cx="171961" cy="227262"/>
          </a:xfrm>
          <a:prstGeom prst="rect">
            <a:avLst/>
          </a:prstGeom>
        </p:spPr>
      </p:pic>
      <p:pic>
        <p:nvPicPr>
          <p:cNvPr id="200" name="Picture 199">
            <a:extLst>
              <a:ext uri="{FF2B5EF4-FFF2-40B4-BE49-F238E27FC236}">
                <a16:creationId xmlns:a16="http://schemas.microsoft.com/office/drawing/2014/main" id="{3355FD62-C97F-475E-B08F-0C9D0AC34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182" y="3822127"/>
            <a:ext cx="171961" cy="227262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FABCE2BB-FE5D-43AF-BA5C-E35F9A4C8DC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 flipH="1">
            <a:off x="8209990" y="2445870"/>
            <a:ext cx="225722" cy="225722"/>
          </a:xfrm>
          <a:prstGeom prst="rect">
            <a:avLst/>
          </a:prstGeom>
        </p:spPr>
      </p:pic>
      <p:sp>
        <p:nvSpPr>
          <p:cNvPr id="140" name="Rectangle 139">
            <a:extLst>
              <a:ext uri="{FF2B5EF4-FFF2-40B4-BE49-F238E27FC236}">
                <a16:creationId xmlns:a16="http://schemas.microsoft.com/office/drawing/2014/main" id="{A77BA234-A328-47CD-97E2-7A87F1914B3B}"/>
              </a:ext>
            </a:extLst>
          </p:cNvPr>
          <p:cNvSpPr/>
          <p:nvPr/>
        </p:nvSpPr>
        <p:spPr>
          <a:xfrm rot="16200000">
            <a:off x="8440869" y="3490324"/>
            <a:ext cx="403200" cy="126167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accent2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A04FAA-A8D1-4286-8A68-6C2F72E191BF}"/>
              </a:ext>
            </a:extLst>
          </p:cNvPr>
          <p:cNvSpPr/>
          <p:nvPr/>
        </p:nvSpPr>
        <p:spPr>
          <a:xfrm rot="16200000">
            <a:off x="8939636" y="3490327"/>
            <a:ext cx="403200" cy="126166"/>
          </a:xfrm>
          <a:prstGeom prst="rect">
            <a:avLst/>
          </a:prstGeom>
          <a:pattFill prst="wdDnDiag">
            <a:fgClr>
              <a:srgbClr val="FFFF00"/>
            </a:fgClr>
            <a:bgClr>
              <a:schemeClr val="accent2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A18512-11D9-4AB3-8ACF-1B62FE8A3517}"/>
              </a:ext>
            </a:extLst>
          </p:cNvPr>
          <p:cNvSpPr txBox="1"/>
          <p:nvPr/>
        </p:nvSpPr>
        <p:spPr>
          <a:xfrm rot="16200000">
            <a:off x="8669527" y="3340498"/>
            <a:ext cx="45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LFont Black" panose="020B0A04040201010104" pitchFamily="34" charset="0"/>
                <a:ea typeface="RLFont Black" panose="020B0A04040201010104" pitchFamily="34" charset="0"/>
              </a:rPr>
              <a:t>Drop-off Zone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E36B2F0-4940-42D7-8861-CD51B8334AC3}"/>
              </a:ext>
            </a:extLst>
          </p:cNvPr>
          <p:cNvGrpSpPr/>
          <p:nvPr/>
        </p:nvGrpSpPr>
        <p:grpSpPr>
          <a:xfrm>
            <a:off x="3161072" y="3557023"/>
            <a:ext cx="1879274" cy="231670"/>
            <a:chOff x="3161072" y="3557023"/>
            <a:chExt cx="1879274" cy="231670"/>
          </a:xfrm>
        </p:grpSpPr>
        <p:sp>
          <p:nvSpPr>
            <p:cNvPr id="59" name="Cloud 58">
              <a:extLst>
                <a:ext uri="{FF2B5EF4-FFF2-40B4-BE49-F238E27FC236}">
                  <a16:creationId xmlns:a16="http://schemas.microsoft.com/office/drawing/2014/main" id="{9E0A2E9E-175B-4D98-8644-F7170941C45A}"/>
                </a:ext>
              </a:extLst>
            </p:cNvPr>
            <p:cNvSpPr/>
            <p:nvPr/>
          </p:nvSpPr>
          <p:spPr>
            <a:xfrm>
              <a:off x="4333028" y="3571330"/>
              <a:ext cx="317936" cy="211252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64" name="Cloud 63">
              <a:extLst>
                <a:ext uri="{FF2B5EF4-FFF2-40B4-BE49-F238E27FC236}">
                  <a16:creationId xmlns:a16="http://schemas.microsoft.com/office/drawing/2014/main" id="{02356D9C-D3CA-4172-A5BD-72CA4D0A17A2}"/>
                </a:ext>
              </a:extLst>
            </p:cNvPr>
            <p:cNvSpPr/>
            <p:nvPr/>
          </p:nvSpPr>
          <p:spPr>
            <a:xfrm>
              <a:off x="3161072" y="3557023"/>
              <a:ext cx="317936" cy="211252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65" name="Cloud 64">
              <a:extLst>
                <a:ext uri="{FF2B5EF4-FFF2-40B4-BE49-F238E27FC236}">
                  <a16:creationId xmlns:a16="http://schemas.microsoft.com/office/drawing/2014/main" id="{1CBF9C68-342E-4D8D-8ADB-9845E8BB6A4D}"/>
                </a:ext>
              </a:extLst>
            </p:cNvPr>
            <p:cNvSpPr/>
            <p:nvPr/>
          </p:nvSpPr>
          <p:spPr>
            <a:xfrm>
              <a:off x="3945850" y="3576409"/>
              <a:ext cx="317936" cy="211252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28AADB94-31B7-4E56-B927-3496F2925092}"/>
                </a:ext>
              </a:extLst>
            </p:cNvPr>
            <p:cNvSpPr/>
            <p:nvPr/>
          </p:nvSpPr>
          <p:spPr>
            <a:xfrm>
              <a:off x="4722410" y="3577441"/>
              <a:ext cx="317936" cy="211252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</p:grpSp>
      <p:sp>
        <p:nvSpPr>
          <p:cNvPr id="152" name="Cloud 151">
            <a:extLst>
              <a:ext uri="{FF2B5EF4-FFF2-40B4-BE49-F238E27FC236}">
                <a16:creationId xmlns:a16="http://schemas.microsoft.com/office/drawing/2014/main" id="{C26E611F-CEBF-4AB7-98A8-633A767BE14D}"/>
              </a:ext>
            </a:extLst>
          </p:cNvPr>
          <p:cNvSpPr/>
          <p:nvPr/>
        </p:nvSpPr>
        <p:spPr>
          <a:xfrm>
            <a:off x="6134421" y="1670327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53" name="Cloud 152">
            <a:extLst>
              <a:ext uri="{FF2B5EF4-FFF2-40B4-BE49-F238E27FC236}">
                <a16:creationId xmlns:a16="http://schemas.microsoft.com/office/drawing/2014/main" id="{DE48ACB6-52DA-43A8-8DF4-E6ED85B3265B}"/>
              </a:ext>
            </a:extLst>
          </p:cNvPr>
          <p:cNvSpPr/>
          <p:nvPr/>
        </p:nvSpPr>
        <p:spPr>
          <a:xfrm>
            <a:off x="6134479" y="1838623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54" name="Cloud 153">
            <a:extLst>
              <a:ext uri="{FF2B5EF4-FFF2-40B4-BE49-F238E27FC236}">
                <a16:creationId xmlns:a16="http://schemas.microsoft.com/office/drawing/2014/main" id="{AE74DA45-CF0F-42AB-8B24-9CDBD56B5608}"/>
              </a:ext>
            </a:extLst>
          </p:cNvPr>
          <p:cNvSpPr/>
          <p:nvPr/>
        </p:nvSpPr>
        <p:spPr>
          <a:xfrm>
            <a:off x="6232540" y="1989618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56" name="Cloud 155">
            <a:extLst>
              <a:ext uri="{FF2B5EF4-FFF2-40B4-BE49-F238E27FC236}">
                <a16:creationId xmlns:a16="http://schemas.microsoft.com/office/drawing/2014/main" id="{2F40DBF0-B7C5-4347-BBC4-4ED78ADA45DD}"/>
              </a:ext>
            </a:extLst>
          </p:cNvPr>
          <p:cNvSpPr/>
          <p:nvPr/>
        </p:nvSpPr>
        <p:spPr>
          <a:xfrm>
            <a:off x="6148276" y="2158374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57" name="Cloud 156">
            <a:extLst>
              <a:ext uri="{FF2B5EF4-FFF2-40B4-BE49-F238E27FC236}">
                <a16:creationId xmlns:a16="http://schemas.microsoft.com/office/drawing/2014/main" id="{EC982052-FDD3-4C40-B3B4-267DCA8B7CD5}"/>
              </a:ext>
            </a:extLst>
          </p:cNvPr>
          <p:cNvSpPr/>
          <p:nvPr/>
        </p:nvSpPr>
        <p:spPr>
          <a:xfrm>
            <a:off x="4845536" y="1658607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65" name="Cloud 164">
            <a:extLst>
              <a:ext uri="{FF2B5EF4-FFF2-40B4-BE49-F238E27FC236}">
                <a16:creationId xmlns:a16="http://schemas.microsoft.com/office/drawing/2014/main" id="{0717CE19-45B5-429C-B232-B02676C01E8C}"/>
              </a:ext>
            </a:extLst>
          </p:cNvPr>
          <p:cNvSpPr/>
          <p:nvPr/>
        </p:nvSpPr>
        <p:spPr>
          <a:xfrm>
            <a:off x="5453299" y="2254409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66" name="Cloud 165">
            <a:extLst>
              <a:ext uri="{FF2B5EF4-FFF2-40B4-BE49-F238E27FC236}">
                <a16:creationId xmlns:a16="http://schemas.microsoft.com/office/drawing/2014/main" id="{5F51D469-B561-4A17-BBA3-8480711F9637}"/>
              </a:ext>
            </a:extLst>
          </p:cNvPr>
          <p:cNvSpPr/>
          <p:nvPr/>
        </p:nvSpPr>
        <p:spPr>
          <a:xfrm>
            <a:off x="5413604" y="1630079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67" name="Cloud 166">
            <a:extLst>
              <a:ext uri="{FF2B5EF4-FFF2-40B4-BE49-F238E27FC236}">
                <a16:creationId xmlns:a16="http://schemas.microsoft.com/office/drawing/2014/main" id="{87CA76BA-4C56-47B0-9A20-D645C3412B66}"/>
              </a:ext>
            </a:extLst>
          </p:cNvPr>
          <p:cNvSpPr/>
          <p:nvPr/>
        </p:nvSpPr>
        <p:spPr>
          <a:xfrm>
            <a:off x="4774306" y="1866333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68" name="Cloud 167">
            <a:extLst>
              <a:ext uri="{FF2B5EF4-FFF2-40B4-BE49-F238E27FC236}">
                <a16:creationId xmlns:a16="http://schemas.microsoft.com/office/drawing/2014/main" id="{68D33AAD-1212-4AE1-8691-E4236F5D6143}"/>
              </a:ext>
            </a:extLst>
          </p:cNvPr>
          <p:cNvSpPr/>
          <p:nvPr/>
        </p:nvSpPr>
        <p:spPr>
          <a:xfrm>
            <a:off x="4805858" y="2227068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83" name="Cloud 182">
            <a:extLst>
              <a:ext uri="{FF2B5EF4-FFF2-40B4-BE49-F238E27FC236}">
                <a16:creationId xmlns:a16="http://schemas.microsoft.com/office/drawing/2014/main" id="{B46948EA-4091-4FCD-ADB1-0A0E6F177666}"/>
              </a:ext>
            </a:extLst>
          </p:cNvPr>
          <p:cNvSpPr/>
          <p:nvPr/>
        </p:nvSpPr>
        <p:spPr>
          <a:xfrm>
            <a:off x="4750257" y="2058387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98234FA-42AC-44D2-AFBA-2F35044D0B8B}"/>
              </a:ext>
            </a:extLst>
          </p:cNvPr>
          <p:cNvGrpSpPr/>
          <p:nvPr/>
        </p:nvGrpSpPr>
        <p:grpSpPr>
          <a:xfrm>
            <a:off x="67632" y="5519000"/>
            <a:ext cx="3341341" cy="1504964"/>
            <a:chOff x="67632" y="5560565"/>
            <a:chExt cx="3341341" cy="1504964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392026FA-2E89-49C8-B5E5-B8447DA4863C}"/>
                </a:ext>
              </a:extLst>
            </p:cNvPr>
            <p:cNvSpPr txBox="1"/>
            <p:nvPr/>
          </p:nvSpPr>
          <p:spPr>
            <a:xfrm>
              <a:off x="1882158" y="5695545"/>
              <a:ext cx="1526815" cy="8278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AU" sz="1100" dirty="0"/>
                <a:t>        Water Outlets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Drop-off Zone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Parking Areas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0871343-4B37-486C-AEF6-8CB21020644F}"/>
                </a:ext>
              </a:extLst>
            </p:cNvPr>
            <p:cNvSpPr txBox="1"/>
            <p:nvPr/>
          </p:nvSpPr>
          <p:spPr>
            <a:xfrm>
              <a:off x="253537" y="5560565"/>
              <a:ext cx="1929981" cy="1504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100" b="1" dirty="0"/>
                <a:t>KEY: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Tournament Control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Food Outlets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Medical</a:t>
              </a:r>
            </a:p>
            <a:p>
              <a:pPr>
                <a:lnSpc>
                  <a:spcPct val="150000"/>
                </a:lnSpc>
              </a:pPr>
              <a:r>
                <a:rPr lang="en-AU" sz="1100" dirty="0"/>
                <a:t>        Toilets</a:t>
              </a:r>
            </a:p>
            <a:p>
              <a:pPr>
                <a:lnSpc>
                  <a:spcPct val="150000"/>
                </a:lnSpc>
              </a:pPr>
              <a:endParaRPr lang="en-AU" sz="11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469CBDD-8868-4928-A5CC-AF9767304B5E}"/>
                </a:ext>
              </a:extLst>
            </p:cNvPr>
            <p:cNvGrpSpPr/>
            <p:nvPr/>
          </p:nvGrpSpPr>
          <p:grpSpPr>
            <a:xfrm>
              <a:off x="237880" y="5876119"/>
              <a:ext cx="236033" cy="900200"/>
              <a:chOff x="237880" y="5876119"/>
              <a:chExt cx="236033" cy="900200"/>
            </a:xfrm>
          </p:grpSpPr>
          <p:pic>
            <p:nvPicPr>
              <p:cNvPr id="145" name="Picture 144">
                <a:extLst>
                  <a:ext uri="{FF2B5EF4-FFF2-40B4-BE49-F238E27FC236}">
                    <a16:creationId xmlns:a16="http://schemas.microsoft.com/office/drawing/2014/main" id="{8964389E-7DE2-45CA-B0D5-E25345DF2F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2550" y="6549057"/>
                <a:ext cx="171961" cy="227262"/>
              </a:xfrm>
              <a:prstGeom prst="rect">
                <a:avLst/>
              </a:prstGeom>
            </p:spPr>
          </p:pic>
          <p:pic>
            <p:nvPicPr>
              <p:cNvPr id="146" name="Picture 2" descr="First Aid Icon 256x256 png">
                <a:extLst>
                  <a:ext uri="{FF2B5EF4-FFF2-40B4-BE49-F238E27FC236}">
                    <a16:creationId xmlns:a16="http://schemas.microsoft.com/office/drawing/2014/main" id="{BF9E1F97-F3FC-4908-883B-66F6C6B8CC2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880" y="6286235"/>
                <a:ext cx="236033" cy="23603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7" name="Picture 146">
                <a:extLst>
                  <a:ext uri="{FF2B5EF4-FFF2-40B4-BE49-F238E27FC236}">
                    <a16:creationId xmlns:a16="http://schemas.microsoft.com/office/drawing/2014/main" id="{AA1BD7C5-3A40-4F84-89A2-81027C191D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4554" y="6101558"/>
                <a:ext cx="171011" cy="171011"/>
              </a:xfrm>
              <a:prstGeom prst="rect">
                <a:avLst/>
              </a:prstGeom>
            </p:spPr>
          </p:pic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id="{21F8B3E5-E1CB-466D-9D38-9BEDB038F440}"/>
                  </a:ext>
                </a:extLst>
              </p:cNvPr>
              <p:cNvSpPr/>
              <p:nvPr/>
            </p:nvSpPr>
            <p:spPr>
              <a:xfrm>
                <a:off x="253243" y="5876119"/>
                <a:ext cx="170407" cy="12053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200" dirty="0">
                  <a:latin typeface="RLFont Black" panose="020B0A04040201010104" pitchFamily="34" charset="0"/>
                  <a:ea typeface="RLFont Black" panose="020B0A04040201010104" pitchFamily="34" charset="0"/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35DBA64-6AC0-4299-BD32-8E54FB5466BB}"/>
                </a:ext>
              </a:extLst>
            </p:cNvPr>
            <p:cNvGrpSpPr/>
            <p:nvPr/>
          </p:nvGrpSpPr>
          <p:grpSpPr>
            <a:xfrm>
              <a:off x="1875505" y="5769166"/>
              <a:ext cx="225722" cy="691853"/>
              <a:chOff x="1875505" y="5769166"/>
              <a:chExt cx="225722" cy="691853"/>
            </a:xfrm>
          </p:grpSpPr>
          <p:pic>
            <p:nvPicPr>
              <p:cNvPr id="144" name="Picture 143">
                <a:extLst>
                  <a:ext uri="{FF2B5EF4-FFF2-40B4-BE49-F238E27FC236}">
                    <a16:creationId xmlns:a16="http://schemas.microsoft.com/office/drawing/2014/main" id="{048FBDC4-105B-49DC-8C97-19812FE8FA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:a1611="http://schemas.microsoft.com/office/drawing/2016/11/main" r:id="rId8"/>
                  </a:ext>
                </a:extLst>
              </a:blip>
              <a:stretch>
                <a:fillRect/>
              </a:stretch>
            </p:blipFill>
            <p:spPr>
              <a:xfrm flipH="1">
                <a:off x="1875505" y="5769166"/>
                <a:ext cx="225722" cy="225722"/>
              </a:xfrm>
              <a:prstGeom prst="rect">
                <a:avLst/>
              </a:prstGeom>
            </p:spPr>
          </p:pic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id="{F5C9D5D3-C6CD-43C6-80EB-D4ED30E1C84E}"/>
                  </a:ext>
                </a:extLst>
              </p:cNvPr>
              <p:cNvSpPr/>
              <p:nvPr/>
            </p:nvSpPr>
            <p:spPr>
              <a:xfrm>
                <a:off x="1912490" y="6088083"/>
                <a:ext cx="160309" cy="108680"/>
              </a:xfrm>
              <a:prstGeom prst="rect">
                <a:avLst/>
              </a:prstGeom>
              <a:pattFill prst="wdDnDiag">
                <a:fgClr>
                  <a:srgbClr val="FFFF00"/>
                </a:fgClr>
                <a:bgClr>
                  <a:schemeClr val="accent2"/>
                </a:bgClr>
              </a:patt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2E59493A-92A5-41A9-B573-E3FFD685300D}"/>
                  </a:ext>
                </a:extLst>
              </p:cNvPr>
              <p:cNvSpPr/>
              <p:nvPr/>
            </p:nvSpPr>
            <p:spPr>
              <a:xfrm>
                <a:off x="1893341" y="6340488"/>
                <a:ext cx="170407" cy="120531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1200" dirty="0">
                  <a:latin typeface="RLFont Black" panose="020B0A04040201010104" pitchFamily="34" charset="0"/>
                  <a:ea typeface="RLFont Black" panose="020B0A04040201010104" pitchFamily="34" charset="0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5B9915-02F9-4BC4-9D4F-6875AAF3EA73}"/>
                </a:ext>
              </a:extLst>
            </p:cNvPr>
            <p:cNvSpPr/>
            <p:nvPr/>
          </p:nvSpPr>
          <p:spPr>
            <a:xfrm>
              <a:off x="67632" y="5567506"/>
              <a:ext cx="3207505" cy="123911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n>
                  <a:solidFill>
                    <a:sysClr val="windowText" lastClr="000000"/>
                  </a:solidFill>
                </a:ln>
                <a:noFill/>
              </a:endParaRPr>
            </a:p>
          </p:txBody>
        </p:sp>
      </p:grpSp>
      <p:sp>
        <p:nvSpPr>
          <p:cNvPr id="134" name="Cloud 133">
            <a:extLst>
              <a:ext uri="{FF2B5EF4-FFF2-40B4-BE49-F238E27FC236}">
                <a16:creationId xmlns:a16="http://schemas.microsoft.com/office/drawing/2014/main" id="{5ABC39E7-1FAE-4F5E-8DD9-1988B344B942}"/>
              </a:ext>
            </a:extLst>
          </p:cNvPr>
          <p:cNvSpPr/>
          <p:nvPr/>
        </p:nvSpPr>
        <p:spPr>
          <a:xfrm rot="4920031">
            <a:off x="5266320" y="1634808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35" name="Cloud 134">
            <a:extLst>
              <a:ext uri="{FF2B5EF4-FFF2-40B4-BE49-F238E27FC236}">
                <a16:creationId xmlns:a16="http://schemas.microsoft.com/office/drawing/2014/main" id="{3F41A774-C933-446C-81AA-F8A0B832A2DA}"/>
              </a:ext>
            </a:extLst>
          </p:cNvPr>
          <p:cNvSpPr/>
          <p:nvPr/>
        </p:nvSpPr>
        <p:spPr>
          <a:xfrm rot="3599392">
            <a:off x="5582543" y="1621685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sp>
        <p:nvSpPr>
          <p:cNvPr id="138" name="Cloud 137">
            <a:extLst>
              <a:ext uri="{FF2B5EF4-FFF2-40B4-BE49-F238E27FC236}">
                <a16:creationId xmlns:a16="http://schemas.microsoft.com/office/drawing/2014/main" id="{9C27031C-4E70-4F2F-8C33-0AFA0E66F3B7}"/>
              </a:ext>
            </a:extLst>
          </p:cNvPr>
          <p:cNvSpPr/>
          <p:nvPr/>
        </p:nvSpPr>
        <p:spPr>
          <a:xfrm rot="17354431">
            <a:off x="5597190" y="2273420"/>
            <a:ext cx="125628" cy="155011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RLFont Black" panose="020B0A04040201010104" pitchFamily="34" charset="0"/>
              <a:ea typeface="RLFont Black" panose="020B0A040402010101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5D3C88-482A-484F-A66D-A79A0EB01E3D}"/>
              </a:ext>
            </a:extLst>
          </p:cNvPr>
          <p:cNvGrpSpPr/>
          <p:nvPr/>
        </p:nvGrpSpPr>
        <p:grpSpPr>
          <a:xfrm>
            <a:off x="4147209" y="4581103"/>
            <a:ext cx="1318561" cy="198606"/>
            <a:chOff x="4147209" y="4567248"/>
            <a:chExt cx="1318561" cy="198606"/>
          </a:xfrm>
        </p:grpSpPr>
        <p:sp>
          <p:nvSpPr>
            <p:cNvPr id="155" name="Cloud 154">
              <a:extLst>
                <a:ext uri="{FF2B5EF4-FFF2-40B4-BE49-F238E27FC236}">
                  <a16:creationId xmlns:a16="http://schemas.microsoft.com/office/drawing/2014/main" id="{04FFDA2E-BF59-46C5-943F-46D9769810AB}"/>
                </a:ext>
              </a:extLst>
            </p:cNvPr>
            <p:cNvSpPr/>
            <p:nvPr/>
          </p:nvSpPr>
          <p:spPr>
            <a:xfrm>
              <a:off x="4147209" y="4567248"/>
              <a:ext cx="239306" cy="180096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158" name="Cloud 157">
              <a:extLst>
                <a:ext uri="{FF2B5EF4-FFF2-40B4-BE49-F238E27FC236}">
                  <a16:creationId xmlns:a16="http://schemas.microsoft.com/office/drawing/2014/main" id="{3723A55F-F285-458D-8673-F75E142ABE99}"/>
                </a:ext>
              </a:extLst>
            </p:cNvPr>
            <p:cNvSpPr/>
            <p:nvPr/>
          </p:nvSpPr>
          <p:spPr>
            <a:xfrm>
              <a:off x="4408981" y="4581103"/>
              <a:ext cx="239306" cy="180096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159" name="Cloud 158">
              <a:extLst>
                <a:ext uri="{FF2B5EF4-FFF2-40B4-BE49-F238E27FC236}">
                  <a16:creationId xmlns:a16="http://schemas.microsoft.com/office/drawing/2014/main" id="{61DB2A66-CD37-45AA-9AFC-360E6AA0FB2D}"/>
                </a:ext>
              </a:extLst>
            </p:cNvPr>
            <p:cNvSpPr/>
            <p:nvPr/>
          </p:nvSpPr>
          <p:spPr>
            <a:xfrm>
              <a:off x="4949872" y="4585758"/>
              <a:ext cx="239306" cy="180096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160" name="Cloud 159">
              <a:extLst>
                <a:ext uri="{FF2B5EF4-FFF2-40B4-BE49-F238E27FC236}">
                  <a16:creationId xmlns:a16="http://schemas.microsoft.com/office/drawing/2014/main" id="{E904377C-29E0-43AE-82BF-4A68381C928C}"/>
                </a:ext>
              </a:extLst>
            </p:cNvPr>
            <p:cNvSpPr/>
            <p:nvPr/>
          </p:nvSpPr>
          <p:spPr>
            <a:xfrm>
              <a:off x="4684620" y="4583532"/>
              <a:ext cx="239306" cy="180096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  <p:sp>
          <p:nvSpPr>
            <p:cNvPr id="161" name="Cloud 160">
              <a:extLst>
                <a:ext uri="{FF2B5EF4-FFF2-40B4-BE49-F238E27FC236}">
                  <a16:creationId xmlns:a16="http://schemas.microsoft.com/office/drawing/2014/main" id="{BFD918F3-2DF2-47EF-A453-14EF4AFB90B0}"/>
                </a:ext>
              </a:extLst>
            </p:cNvPr>
            <p:cNvSpPr/>
            <p:nvPr/>
          </p:nvSpPr>
          <p:spPr>
            <a:xfrm>
              <a:off x="5226464" y="4570857"/>
              <a:ext cx="239306" cy="180096"/>
            </a:xfrm>
            <a:prstGeom prst="cloud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latin typeface="RLFont Black" panose="020B0A04040201010104" pitchFamily="34" charset="0"/>
                <a:ea typeface="RLFont Black" panose="020B0A04040201010104" pitchFamily="34" charset="0"/>
              </a:endParaRP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886DA19A-21D4-4040-982F-8F711F3359A0}"/>
              </a:ext>
            </a:extLst>
          </p:cNvPr>
          <p:cNvGrpSpPr/>
          <p:nvPr/>
        </p:nvGrpSpPr>
        <p:grpSpPr>
          <a:xfrm>
            <a:off x="4410064" y="4811760"/>
            <a:ext cx="1118362" cy="551007"/>
            <a:chOff x="4410064" y="4509538"/>
            <a:chExt cx="1118362" cy="701950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ED80CD9F-6C94-419E-BA58-6EB1D5F0AFA3}"/>
                </a:ext>
              </a:extLst>
            </p:cNvPr>
            <p:cNvSpPr/>
            <p:nvPr/>
          </p:nvSpPr>
          <p:spPr>
            <a:xfrm rot="16200000">
              <a:off x="4616190" y="4703650"/>
              <a:ext cx="693664" cy="3220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F18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3DE98EE0-471D-466F-8131-44442DE37A38}"/>
                </a:ext>
              </a:extLst>
            </p:cNvPr>
            <p:cNvSpPr/>
            <p:nvPr/>
          </p:nvSpPr>
          <p:spPr>
            <a:xfrm rot="16200000">
              <a:off x="5020588" y="4702374"/>
              <a:ext cx="693664" cy="3220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F17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0DC64E8-7DC8-4E35-AD1C-1B97315CA5A3}"/>
                </a:ext>
              </a:extLst>
            </p:cNvPr>
            <p:cNvSpPr/>
            <p:nvPr/>
          </p:nvSpPr>
          <p:spPr>
            <a:xfrm rot="16200000">
              <a:off x="4224238" y="4695364"/>
              <a:ext cx="693664" cy="3220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F19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D1F4B695-EB22-4C30-8FAF-08FBADE04A72}"/>
              </a:ext>
            </a:extLst>
          </p:cNvPr>
          <p:cNvGrpSpPr/>
          <p:nvPr/>
        </p:nvGrpSpPr>
        <p:grpSpPr>
          <a:xfrm>
            <a:off x="5789373" y="5516477"/>
            <a:ext cx="547210" cy="1130823"/>
            <a:chOff x="7456856" y="3821366"/>
            <a:chExt cx="599083" cy="1130823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2D8A8FBA-BB69-48BF-BCCB-C6F395E63D78}"/>
                </a:ext>
              </a:extLst>
            </p:cNvPr>
            <p:cNvSpPr/>
            <p:nvPr/>
          </p:nvSpPr>
          <p:spPr>
            <a:xfrm>
              <a:off x="7456856" y="4631789"/>
              <a:ext cx="595132" cy="320400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F22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F1CA7D1C-DBD1-411C-986C-CE71BC0E486B}"/>
                </a:ext>
              </a:extLst>
            </p:cNvPr>
            <p:cNvSpPr/>
            <p:nvPr/>
          </p:nvSpPr>
          <p:spPr>
            <a:xfrm>
              <a:off x="7460807" y="4227932"/>
              <a:ext cx="595132" cy="3220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F21</a:t>
              </a:r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1CF24ED2-454A-49CD-9904-DE51E5BB71A3}"/>
                </a:ext>
              </a:extLst>
            </p:cNvPr>
            <p:cNvSpPr/>
            <p:nvPr/>
          </p:nvSpPr>
          <p:spPr>
            <a:xfrm>
              <a:off x="7458085" y="3821366"/>
              <a:ext cx="595131" cy="322012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050" dirty="0">
                  <a:latin typeface="RLFont Black" panose="020B0A04040201010104" pitchFamily="34" charset="0"/>
                  <a:ea typeface="RLFont Black" panose="020B0A04040201010104" pitchFamily="34" charset="0"/>
                </a:rPr>
                <a:t>F20</a:t>
              </a:r>
            </a:p>
          </p:txBody>
        </p:sp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E1BEA359-7360-94FC-B694-13A60CB7BC70}"/>
              </a:ext>
            </a:extLst>
          </p:cNvPr>
          <p:cNvSpPr/>
          <p:nvPr/>
        </p:nvSpPr>
        <p:spPr>
          <a:xfrm>
            <a:off x="6510349" y="5028779"/>
            <a:ext cx="707817" cy="2588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/>
              <a:t>TENTS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0A00A4-0F1F-2C7F-A911-51194C85FAD7}"/>
              </a:ext>
            </a:extLst>
          </p:cNvPr>
          <p:cNvSpPr/>
          <p:nvPr/>
        </p:nvSpPr>
        <p:spPr>
          <a:xfrm>
            <a:off x="5044564" y="3861789"/>
            <a:ext cx="744809" cy="21125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/>
              <a:t>MERCH</a:t>
            </a:r>
          </a:p>
        </p:txBody>
      </p:sp>
      <p:pic>
        <p:nvPicPr>
          <p:cNvPr id="17" name="Picture 16" descr="A blue and white logo&#10;&#10;Description automatically generated">
            <a:extLst>
              <a:ext uri="{FF2B5EF4-FFF2-40B4-BE49-F238E27FC236}">
                <a16:creationId xmlns:a16="http://schemas.microsoft.com/office/drawing/2014/main" id="{45DE9873-1E20-A19B-F757-7570D3B711B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8" y="3136559"/>
            <a:ext cx="1803754" cy="233426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1FA8BDF-00FC-A6A5-DBDA-96B7B689DC1D}"/>
              </a:ext>
            </a:extLst>
          </p:cNvPr>
          <p:cNvSpPr/>
          <p:nvPr/>
        </p:nvSpPr>
        <p:spPr>
          <a:xfrm rot="16200000" flipH="1">
            <a:off x="4773505" y="2840082"/>
            <a:ext cx="720000" cy="504000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050" dirty="0">
                <a:latin typeface="RLFont Black" panose="020B0A04040201010104" pitchFamily="34" charset="0"/>
                <a:ea typeface="RLFont Black" panose="020B0A04040201010104" pitchFamily="34" charset="0"/>
              </a:rPr>
              <a:t>F02</a:t>
            </a:r>
          </a:p>
        </p:txBody>
      </p:sp>
    </p:spTree>
    <p:extLst>
      <p:ext uri="{BB962C8B-B14F-4D97-AF65-F5344CB8AC3E}">
        <p14:creationId xmlns:p14="http://schemas.microsoft.com/office/powerpoint/2010/main" val="58045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86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RLFont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keith.lee@nswtouch.com.au</dc:creator>
  <cp:lastModifiedBy>Nathan Loveday</cp:lastModifiedBy>
  <cp:revision>135</cp:revision>
  <dcterms:created xsi:type="dcterms:W3CDTF">2018-02-28T00:57:18Z</dcterms:created>
  <dcterms:modified xsi:type="dcterms:W3CDTF">2024-01-22T04:12:08Z</dcterms:modified>
</cp:coreProperties>
</file>